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3" r:id="rId3"/>
    <p:sldId id="262" r:id="rId4"/>
    <p:sldId id="260" r:id="rId5"/>
    <p:sldId id="264" r:id="rId6"/>
    <p:sldId id="266" r:id="rId7"/>
    <p:sldId id="265" r:id="rId8"/>
    <p:sldId id="267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FEAFDAD-4603-A24B-92CA-0280C1AEFD27}" type="datetimeFigureOut">
              <a:rPr lang="en-US" smtClean="0"/>
              <a:pPr/>
              <a:t>2/5/11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593CBD-F716-C24F-9300-05ACFC3EB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gi.grolier.com/wwii/photos/USWW0030.JPEG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gi.grolier.com/wwii/photos/USWW0029.JPEG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gi.grolier.com/wwii/photos/USWW0031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.grolier.com/wwii/photos/USWW0031.JPEG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file://localhost/Users/mtuttle101/Pictures/iPhoto%20Library/Originals/2011/Feb%205,%202011_5/MosinNagant_1_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 IN THE PACIFIC</a:t>
            </a:r>
            <a:endParaRPr lang="en-US" dirty="0"/>
          </a:p>
        </p:txBody>
      </p:sp>
      <p:pic>
        <p:nvPicPr>
          <p:cNvPr id="4" name="Picture 3" descr="navy_army_ww2_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33" y="3582362"/>
            <a:ext cx="2143288" cy="1385843"/>
          </a:xfrm>
          <a:prstGeom prst="rect">
            <a:avLst/>
          </a:prstGeom>
        </p:spPr>
      </p:pic>
      <p:pic>
        <p:nvPicPr>
          <p:cNvPr id="5" name="Picture 4" descr="20081103-Japan_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6" y="3582362"/>
            <a:ext cx="2280453" cy="1610541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94" y="781629"/>
            <a:ext cx="2441777" cy="1721253"/>
          </a:xfrm>
          <a:prstGeom prst="rect">
            <a:avLst/>
          </a:prstGeom>
        </p:spPr>
      </p:pic>
      <p:pic>
        <p:nvPicPr>
          <p:cNvPr id="7" name="Picture 6" descr="800px-US_flag_48_star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966" y="781629"/>
            <a:ext cx="3301578" cy="173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495800" cy="66294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  <a:defRPr/>
            </a:pPr>
            <a:r>
              <a:rPr lang="en-US" sz="3000" dirty="0" smtClean="0"/>
              <a:t>On DECEMBER 7, 1941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3000" dirty="0" smtClean="0"/>
              <a:t>Japanese Planes Attacked US ships at Pearl Harbor, Hawaii.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3000" dirty="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3000" dirty="0" smtClean="0"/>
              <a:t>Many people in the US had no idea where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3000" dirty="0" smtClean="0"/>
              <a:t>Pearl Harbor was on the map. </a:t>
            </a:r>
            <a:endParaRPr lang="en-US" sz="3000" dirty="0"/>
          </a:p>
        </p:txBody>
      </p:sp>
      <p:pic>
        <p:nvPicPr>
          <p:cNvPr id="37891" name="Picture 8" descr="USWW00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2971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 descr="USWW00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2514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 descr="USWW002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572000"/>
            <a:ext cx="2514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ROOSEVELT called the Attack on Pearl Harbor a DASTARDLY ATTACK </a:t>
            </a:r>
          </a:p>
          <a:p>
            <a:r>
              <a:rPr lang="en-US" dirty="0" smtClean="0"/>
              <a:t>He told Congress that the Japanese had also attacked Six other places in the Pacific Ocean.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The Next Day, FDR Asked Congress to declare War</a:t>
            </a:r>
            <a:endParaRPr lang="en-US" dirty="0"/>
          </a:p>
        </p:txBody>
      </p:sp>
      <p:pic>
        <p:nvPicPr>
          <p:cNvPr id="4" name="Picture 3" descr="USWW00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727" y="3259231"/>
            <a:ext cx="4057073" cy="27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They decided to put the MOST effort into fighting Hitler in North Africa and Europe.</a:t>
            </a:r>
          </a:p>
          <a:p>
            <a:endParaRPr lang="en-US" sz="2800" dirty="0" smtClean="0"/>
          </a:p>
          <a:p>
            <a:r>
              <a:rPr lang="en-US" sz="2800" dirty="0" smtClean="0"/>
              <a:t> For six months, the Japanese advance against the US in the Pacific, taking island after island.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United States did not have enough forces to Fight TWO Wars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US won a Sea Battle against the Japanese in the CORAL SEA</a:t>
            </a:r>
          </a:p>
          <a:p>
            <a:r>
              <a:rPr lang="en-US" dirty="0" smtClean="0"/>
              <a:t>AND…</a:t>
            </a:r>
          </a:p>
          <a:p>
            <a:endParaRPr lang="en-US" dirty="0" smtClean="0"/>
          </a:p>
          <a:p>
            <a:r>
              <a:rPr lang="en-US" dirty="0" smtClean="0"/>
              <a:t>The American Navy cracked the Japanese code just before the Japanese attacked MIDWAY ISLAND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GOT A LUCKY BREAK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Battle of Guadalcanal was a long fought campaign by US Marines who were fighting with rifles made in 1903.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Two Sides Fought for six months without a clear winner.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824" y="3890818"/>
            <a:ext cx="3796975" cy="2638898"/>
          </a:xfrm>
          <a:prstGeom prst="rect">
            <a:avLst/>
          </a:prstGeom>
        </p:spPr>
      </p:pic>
      <p:pic>
        <p:nvPicPr>
          <p:cNvPr id="7" name="MosinNagant_1_2.JPG" descr="/Users/mtuttle101/Pictures/iPhoto Library/Originals/2011/Feb 5, 2011_5/MosinNagant_1_2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57200" y="2898927"/>
            <a:ext cx="4961898" cy="1141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Began </a:t>
            </a:r>
          </a:p>
          <a:p>
            <a:pPr>
              <a:buNone/>
            </a:pPr>
            <a:r>
              <a:rPr lang="en-US" dirty="0" smtClean="0"/>
              <a:t>“ ISLAND HOPPING” Toward Japan…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They split US Forces into TWO groups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Gen. MacArthur Attacked from the south and Liberated the Philippines.</a:t>
            </a:r>
          </a:p>
          <a:p>
            <a:pPr>
              <a:buNone/>
            </a:pPr>
            <a:r>
              <a:rPr lang="en-US" dirty="0" smtClean="0"/>
              <a:t>Admiral Nimitz pursued the Enemy Navy closer to Japan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1943, The US gained the 	Advantage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42" y="669636"/>
            <a:ext cx="2139258" cy="2527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Roosevelt died, leaving his Vice President, Harry Truman as President.</a:t>
            </a:r>
          </a:p>
          <a:p>
            <a:endParaRPr lang="en-US" dirty="0" smtClean="0"/>
          </a:p>
          <a:p>
            <a:r>
              <a:rPr lang="en-US" dirty="0" smtClean="0"/>
              <a:t>Truman was told it would take 1 million US soldiers to invade Japan and end the war.</a:t>
            </a:r>
          </a:p>
          <a:p>
            <a:endParaRPr lang="en-US" dirty="0" smtClean="0"/>
          </a:p>
          <a:p>
            <a:r>
              <a:rPr lang="en-US" dirty="0" smtClean="0"/>
              <a:t>But he also was given another option from his scientists.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1945, The President Had An </a:t>
            </a:r>
            <a:r>
              <a:rPr lang="en-US" dirty="0" smtClean="0"/>
              <a:t>I</a:t>
            </a:r>
            <a:r>
              <a:rPr lang="en-US" dirty="0" smtClean="0"/>
              <a:t>mportant </a:t>
            </a:r>
            <a:r>
              <a:rPr lang="en-US" dirty="0" smtClean="0"/>
              <a:t>D</a:t>
            </a:r>
            <a:r>
              <a:rPr lang="en-US" dirty="0" smtClean="0"/>
              <a:t>ecision to Make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2-asia-overview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279" r="-8279"/>
          <a:stretch>
            <a:fillRect/>
          </a:stretch>
        </p:blipFill>
        <p:spPr>
          <a:xfrm>
            <a:off x="-796636" y="0"/>
            <a:ext cx="10668000" cy="7042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1558</TotalTime>
  <Words>293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WAR IN THE PACIFIC</vt:lpstr>
      <vt:lpstr>Slide 2</vt:lpstr>
      <vt:lpstr> The Next Day, FDR Asked Congress to declare War</vt:lpstr>
      <vt:lpstr>THE United States did not have enough forces to Fight TWO Wars</vt:lpstr>
      <vt:lpstr>THE US GOT A LUCKY BREAK</vt:lpstr>
      <vt:lpstr>The Two Sides Fought for six months without a clear winner.</vt:lpstr>
      <vt:lpstr>BY 1943, The US gained the  Advantage</vt:lpstr>
      <vt:lpstr>By 1945, The President Had An Important Decision to Make</vt:lpstr>
      <vt:lpstr>Slide 9</vt:lpstr>
    </vt:vector>
  </TitlesOfParts>
  <Company>Ho-Ho-Kus Police Dept.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THE PACIFIC</dc:title>
  <dc:creator>mike tuttle</dc:creator>
  <cp:lastModifiedBy>mike tuttle</cp:lastModifiedBy>
  <cp:revision>5</cp:revision>
  <dcterms:created xsi:type="dcterms:W3CDTF">2011-02-05T21:41:03Z</dcterms:created>
  <dcterms:modified xsi:type="dcterms:W3CDTF">2011-02-06T00:06:45Z</dcterms:modified>
</cp:coreProperties>
</file>