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sldIdLst>
    <p:sldId id="256" r:id="rId2"/>
    <p:sldId id="260" r:id="rId3"/>
    <p:sldId id="257" r:id="rId4"/>
    <p:sldId id="258" r:id="rId5"/>
    <p:sldId id="261" r:id="rId6"/>
    <p:sldId id="262" r:id="rId7"/>
    <p:sldId id="259"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1" d="100"/>
          <a:sy n="101" d="100"/>
        </p:scale>
        <p:origin x="-77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F281362-A174-954C-AD16-2B6B89AC3F86}"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6CF2-48A6-5644-A750-282327FDC6CA}"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F281362-A174-954C-AD16-2B6B89AC3F86}" type="datetimeFigureOut">
              <a:rPr lang="en-US" smtClean="0"/>
              <a:pPr/>
              <a:t>12/10/14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54756CF2-48A6-5644-A750-282327FDC6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81362-A174-954C-AD16-2B6B89AC3F86}" type="datetimeFigureOut">
              <a:rPr lang="en-US" smtClean="0"/>
              <a:pPr/>
              <a:t>12/10/14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1F281362-A174-954C-AD16-2B6B89AC3F86}" type="datetimeFigureOut">
              <a:rPr lang="en-US" smtClean="0"/>
              <a:pPr/>
              <a:t>12/10/14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54756CF2-48A6-5644-A750-282327FDC6C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F281362-A174-954C-AD16-2B6B89AC3F86}"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F281362-A174-954C-AD16-2B6B89AC3F86}"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6CF2-48A6-5644-A750-282327FDC6CA}"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F281362-A174-954C-AD16-2B6B89AC3F86}"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F281362-A174-954C-AD16-2B6B89AC3F86}"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6CF2-48A6-5644-A750-282327FDC6CA}"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81362-A174-954C-AD16-2B6B89AC3F86}" type="datetimeFigureOut">
              <a:rPr lang="en-US" smtClean="0"/>
              <a:pPr/>
              <a:t>12/10/14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F281362-A174-954C-AD16-2B6B89AC3F86}" type="datetimeFigureOut">
              <a:rPr lang="en-US" smtClean="0"/>
              <a:pPr/>
              <a:t>12/10/14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281362-A174-954C-AD16-2B6B89AC3F86}" type="datetimeFigureOut">
              <a:rPr lang="en-US" smtClean="0"/>
              <a:pPr/>
              <a:t>12/10/14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F281362-A174-954C-AD16-2B6B89AC3F86}" type="datetimeFigureOut">
              <a:rPr lang="en-US" smtClean="0"/>
              <a:pPr/>
              <a:t>12/10/14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56CF2-48A6-5644-A750-282327FDC6CA}"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1F281362-A174-954C-AD16-2B6B89AC3F86}" type="datetimeFigureOut">
              <a:rPr lang="en-US" smtClean="0"/>
              <a:pPr/>
              <a:t>12/10/14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56CF2-48A6-5644-A750-282327FDC6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1F281362-A174-954C-AD16-2B6B89AC3F86}" type="datetimeFigureOut">
              <a:rPr lang="en-US" smtClean="0"/>
              <a:pPr/>
              <a:t>12/10/14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54756CF2-48A6-5644-A750-282327FDC6CA}"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1F281362-A174-954C-AD16-2B6B89AC3F86}" type="datetimeFigureOut">
              <a:rPr lang="en-US" smtClean="0"/>
              <a:pPr/>
              <a:t>12/10/14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54756CF2-48A6-5644-A750-282327FDC6C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www.whitehouse.gov/about/presidents/johnadams" TargetMode="External"/><Relationship Id="rId4" Type="http://schemas.openxmlformats.org/officeDocument/2006/relationships/hyperlink" Target="http://www.whitehouse.gov/about/presidents/thomasjefferson" TargetMode="External"/><Relationship Id="rId1" Type="http://schemas.openxmlformats.org/officeDocument/2006/relationships/slideLayout" Target="../slideLayouts/slideLayout2.xml"/><Relationship Id="rId2" Type="http://schemas.openxmlformats.org/officeDocument/2006/relationships/hyperlink" Target="http://www.whitehouse.gov/about/presidents/georgewashingt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1557867"/>
            <a:ext cx="7583488" cy="1830605"/>
          </a:xfrm>
        </p:spPr>
        <p:txBody>
          <a:bodyPr/>
          <a:lstStyle/>
          <a:p>
            <a:r>
              <a:rPr lang="en-US" dirty="0" smtClean="0"/>
              <a:t>The First Three Presidents</a:t>
            </a:r>
            <a:endParaRPr lang="en-US" dirty="0"/>
          </a:p>
        </p:txBody>
      </p:sp>
      <p:sp>
        <p:nvSpPr>
          <p:cNvPr id="3" name="Subtitle 2"/>
          <p:cNvSpPr>
            <a:spLocks noGrp="1"/>
          </p:cNvSpPr>
          <p:nvPr>
            <p:ph type="subTitle" idx="1"/>
          </p:nvPr>
        </p:nvSpPr>
        <p:spPr>
          <a:xfrm>
            <a:off x="779463" y="3478306"/>
            <a:ext cx="7583487" cy="2450904"/>
          </a:xfrm>
        </p:spPr>
        <p:txBody>
          <a:bodyPr/>
          <a:lstStyle/>
          <a:p>
            <a:r>
              <a:rPr lang="en-US" dirty="0" smtClean="0"/>
              <a:t>Washington      	Adams           	Jefferson</a:t>
            </a:r>
            <a:endParaRPr lang="en-US" dirty="0"/>
          </a:p>
        </p:txBody>
      </p:sp>
      <p:pic>
        <p:nvPicPr>
          <p:cNvPr id="4" name="Picture 3"/>
          <p:cNvPicPr>
            <a:picLocks noChangeAspect="1"/>
          </p:cNvPicPr>
          <p:nvPr/>
        </p:nvPicPr>
        <p:blipFill>
          <a:blip r:embed="rId2"/>
          <a:stretch>
            <a:fillRect/>
          </a:stretch>
        </p:blipFill>
        <p:spPr>
          <a:xfrm>
            <a:off x="1371600" y="3886200"/>
            <a:ext cx="1702508" cy="2043010"/>
          </a:xfrm>
          <a:prstGeom prst="rect">
            <a:avLst/>
          </a:prstGeom>
        </p:spPr>
      </p:pic>
      <p:pic>
        <p:nvPicPr>
          <p:cNvPr id="5" name="Picture 4"/>
          <p:cNvPicPr>
            <a:picLocks noChangeAspect="1"/>
          </p:cNvPicPr>
          <p:nvPr/>
        </p:nvPicPr>
        <p:blipFill>
          <a:blip r:embed="rId3"/>
          <a:stretch>
            <a:fillRect/>
          </a:stretch>
        </p:blipFill>
        <p:spPr>
          <a:xfrm>
            <a:off x="3674978" y="3886200"/>
            <a:ext cx="1695458" cy="2034549"/>
          </a:xfrm>
          <a:prstGeom prst="rect">
            <a:avLst/>
          </a:prstGeom>
        </p:spPr>
      </p:pic>
      <p:pic>
        <p:nvPicPr>
          <p:cNvPr id="6" name="Picture 5"/>
          <p:cNvPicPr>
            <a:picLocks noChangeAspect="1"/>
          </p:cNvPicPr>
          <p:nvPr/>
        </p:nvPicPr>
        <p:blipFill>
          <a:blip r:embed="rId4"/>
          <a:stretch>
            <a:fillRect/>
          </a:stretch>
        </p:blipFill>
        <p:spPr>
          <a:xfrm>
            <a:off x="6305870" y="3894661"/>
            <a:ext cx="1695458" cy="203454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http://www.whitehouse.gov/about/presidents/georgewashington</a:t>
            </a:r>
            <a:endParaRPr lang="en-US" dirty="0" smtClean="0"/>
          </a:p>
          <a:p>
            <a:r>
              <a:rPr lang="en-US" dirty="0" smtClean="0">
                <a:hlinkClick r:id="rId3"/>
              </a:rPr>
              <a:t>http://www.whitehouse.gov/about/presidents/johnadams</a:t>
            </a:r>
            <a:endParaRPr lang="en-US" dirty="0" smtClean="0"/>
          </a:p>
          <a:p>
            <a:r>
              <a:rPr lang="en-US" dirty="0" smtClean="0">
                <a:hlinkClick r:id="rId4"/>
              </a:rPr>
              <a:t>http://www.whitehouse.gov/about/presidents/thomasjefferson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GEORGe</a:t>
            </a:r>
            <a:r>
              <a:rPr lang="en-US" dirty="0" smtClean="0"/>
              <a:t> </a:t>
            </a:r>
            <a:r>
              <a:rPr lang="en-US" dirty="0" err="1" smtClean="0"/>
              <a:t>washington</a:t>
            </a:r>
            <a:endParaRPr lang="en-US" dirty="0"/>
          </a:p>
        </p:txBody>
      </p:sp>
      <p:sp>
        <p:nvSpPr>
          <p:cNvPr id="3" name="Content Placeholder 2"/>
          <p:cNvSpPr>
            <a:spLocks noGrp="1"/>
          </p:cNvSpPr>
          <p:nvPr>
            <p:ph idx="1"/>
          </p:nvPr>
        </p:nvSpPr>
        <p:spPr/>
        <p:txBody>
          <a:bodyPr>
            <a:normAutofit fontScale="62500" lnSpcReduction="20000"/>
          </a:bodyPr>
          <a:lstStyle/>
          <a:p>
            <a:r>
              <a:rPr lang="en-US" sz="2857" b="1" dirty="0" smtClean="0"/>
              <a:t>Dates of Presidency: 4/30/1789 - 3/3/1797 • Presidency Number: 1 • Number of Terms: 2 • Why Presidency Ended: End of 2nd Term • Party:  • His Vice President: John Adams</a:t>
            </a:r>
          </a:p>
          <a:p>
            <a:r>
              <a:rPr lang="en-US" sz="2857" b="1" dirty="0" smtClean="0"/>
              <a:t>George Washington was the only president to be elected unanimously.•</a:t>
            </a:r>
          </a:p>
          <a:p>
            <a:pPr>
              <a:buNone/>
            </a:pPr>
            <a:r>
              <a:rPr lang="en-US" sz="2857" b="1" dirty="0" smtClean="0"/>
              <a:t>	He was the only president inaugurated in two cities: New York and Philadelphia.</a:t>
            </a:r>
          </a:p>
          <a:p>
            <a:pPr>
              <a:buNone/>
            </a:pPr>
            <a:r>
              <a:rPr lang="en-US" sz="2857" b="1" dirty="0" smtClean="0"/>
              <a:t>• 	He never lived in Washington, DC, although he was interested in the construction of the city and purchased property there.</a:t>
            </a:r>
          </a:p>
          <a:p>
            <a:pPr>
              <a:buNone/>
            </a:pPr>
            <a:r>
              <a:rPr lang="en-US" sz="2857" b="1" dirty="0" smtClean="0"/>
              <a:t>• 	He was an active and able mediator between his cabinet members Alexander Hamilton and Thomas Jefferson</a:t>
            </a:r>
            <a:r>
              <a:rPr lang="en-US" b="1" dirty="0" smtClean="0"/>
              <a:t>.</a:t>
            </a:r>
          </a:p>
        </p:txBody>
      </p:sp>
      <p:pic>
        <p:nvPicPr>
          <p:cNvPr id="4" name="Picture 3"/>
          <p:cNvPicPr>
            <a:picLocks noChangeAspect="1"/>
          </p:cNvPicPr>
          <p:nvPr/>
        </p:nvPicPr>
        <p:blipFill>
          <a:blip r:embed="rId2"/>
          <a:stretch>
            <a:fillRect/>
          </a:stretch>
        </p:blipFill>
        <p:spPr>
          <a:xfrm>
            <a:off x="7441492" y="1345920"/>
            <a:ext cx="1702508" cy="204301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10447"/>
          </a:xfrm>
        </p:spPr>
        <p:txBody>
          <a:bodyPr>
            <a:noAutofit/>
          </a:bodyPr>
          <a:lstStyle/>
          <a:p>
            <a:r>
              <a:rPr lang="en-US" sz="3200" b="1" dirty="0" smtClean="0"/>
              <a:t>Key Events in President George </a:t>
            </a:r>
            <a:r>
              <a:rPr lang="en-US" sz="3200" b="1" dirty="0" err="1" smtClean="0"/>
              <a:t>WashingtoN's</a:t>
            </a:r>
            <a:r>
              <a:rPr lang="en-US" sz="3200" b="1" dirty="0" smtClean="0"/>
              <a:t> Administration</a:t>
            </a:r>
            <a:endParaRPr lang="en-US" sz="3200" dirty="0"/>
          </a:p>
        </p:txBody>
      </p:sp>
      <p:sp>
        <p:nvSpPr>
          <p:cNvPr id="3" name="Content Placeholder 2"/>
          <p:cNvSpPr>
            <a:spLocks noGrp="1"/>
          </p:cNvSpPr>
          <p:nvPr>
            <p:ph idx="1"/>
          </p:nvPr>
        </p:nvSpPr>
        <p:spPr>
          <a:xfrm>
            <a:off x="779463" y="1828800"/>
            <a:ext cx="5877062" cy="4297363"/>
          </a:xfrm>
        </p:spPr>
        <p:txBody>
          <a:bodyPr/>
          <a:lstStyle/>
          <a:p>
            <a:pPr>
              <a:buNone/>
            </a:pPr>
            <a:r>
              <a:rPr lang="en-US" dirty="0" smtClean="0"/>
              <a:t>• </a:t>
            </a:r>
            <a:r>
              <a:rPr lang="en-US" b="1" dirty="0" smtClean="0"/>
              <a:t>Precedents---Washington established two main precedents: a cabinet and the two-term Presidency. </a:t>
            </a:r>
          </a:p>
          <a:p>
            <a:r>
              <a:rPr lang="en-US" b="1" dirty="0" smtClean="0"/>
              <a:t>Whiskey Rebellion, 1794---Washington ordered 15,000 troops to Pennsylvania and crushed the first challenge to federal authority.</a:t>
            </a:r>
          </a:p>
          <a:p>
            <a:r>
              <a:rPr lang="en-US" b="1" dirty="0" smtClean="0"/>
              <a:t>Farewell Address, 1796---Washington warned against the evils of political parties and "tangling alliances" abroad.</a:t>
            </a:r>
            <a:endParaRPr lang="en-US" dirty="0"/>
          </a:p>
        </p:txBody>
      </p:sp>
      <p:pic>
        <p:nvPicPr>
          <p:cNvPr id="4" name="Picture 3" descr="images.jpeg"/>
          <p:cNvPicPr>
            <a:picLocks noChangeAspect="1"/>
          </p:cNvPicPr>
          <p:nvPr/>
        </p:nvPicPr>
        <p:blipFill>
          <a:blip r:embed="rId2"/>
          <a:stretch>
            <a:fillRect/>
          </a:stretch>
        </p:blipFill>
        <p:spPr>
          <a:xfrm>
            <a:off x="6680200" y="3568700"/>
            <a:ext cx="2463800" cy="32893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Adams</a:t>
            </a:r>
            <a:endParaRPr lang="en-US" dirty="0"/>
          </a:p>
        </p:txBody>
      </p:sp>
      <p:sp>
        <p:nvSpPr>
          <p:cNvPr id="3" name="Content Placeholder 2"/>
          <p:cNvSpPr>
            <a:spLocks noGrp="1"/>
          </p:cNvSpPr>
          <p:nvPr>
            <p:ph idx="1"/>
          </p:nvPr>
        </p:nvSpPr>
        <p:spPr/>
        <p:txBody>
          <a:bodyPr/>
          <a:lstStyle/>
          <a:p>
            <a:r>
              <a:rPr lang="en-US" b="1" dirty="0" smtClean="0"/>
              <a:t>Dates of Presidency: 3/4/1797 - 3/3/1801 • Presidency Number: 2 • Number of Terms: 1 • Why Presidency Ended: Defeated • Party: Federalist • His Vice President: Thomas Jefferson</a:t>
            </a:r>
            <a:endParaRPr lang="en-US" dirty="0"/>
          </a:p>
        </p:txBody>
      </p:sp>
      <p:pic>
        <p:nvPicPr>
          <p:cNvPr id="4" name="Picture 3"/>
          <p:cNvPicPr>
            <a:picLocks noChangeAspect="1"/>
          </p:cNvPicPr>
          <p:nvPr/>
        </p:nvPicPr>
        <p:blipFill>
          <a:blip r:embed="rId2"/>
          <a:stretch>
            <a:fillRect/>
          </a:stretch>
        </p:blipFill>
        <p:spPr>
          <a:xfrm>
            <a:off x="7448542" y="1345920"/>
            <a:ext cx="1695458" cy="203454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Adams</a:t>
            </a:r>
            <a:endParaRPr lang="en-US" dirty="0"/>
          </a:p>
        </p:txBody>
      </p:sp>
      <p:sp>
        <p:nvSpPr>
          <p:cNvPr id="3" name="Content Placeholder 2"/>
          <p:cNvSpPr>
            <a:spLocks noGrp="1"/>
          </p:cNvSpPr>
          <p:nvPr>
            <p:ph idx="1"/>
          </p:nvPr>
        </p:nvSpPr>
        <p:spPr/>
        <p:txBody>
          <a:bodyPr/>
          <a:lstStyle/>
          <a:p>
            <a:pPr>
              <a:buNone/>
            </a:pPr>
            <a:r>
              <a:rPr lang="en-US" dirty="0" smtClean="0"/>
              <a:t>• John Adams is the first president whose son became president.</a:t>
            </a:r>
          </a:p>
          <a:p>
            <a:pPr>
              <a:buNone/>
            </a:pPr>
            <a:r>
              <a:rPr lang="en-US" dirty="0" smtClean="0"/>
              <a:t>• He was the first president to live in the White House--then referred to as the Executive Mansion.</a:t>
            </a:r>
          </a:p>
          <a:p>
            <a:pPr>
              <a:buNone/>
            </a:pPr>
            <a:r>
              <a:rPr lang="en-US" dirty="0" smtClean="0"/>
              <a:t>• He died on July 4, 1826, the same day as his friend and political rival Thomas Jefferson</a:t>
            </a:r>
          </a:p>
          <a:p>
            <a:pPr>
              <a:buNone/>
            </a:pPr>
            <a:r>
              <a:rPr lang="en-US" dirty="0" smtClean="0"/>
              <a:t>.• During his administration, the Alien and Sedition Acts--designed to suppress political opposition--were passed.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Key Events in the Adams Presidency</a:t>
            </a:r>
            <a:endParaRPr lang="en-US" sz="2400" dirty="0"/>
          </a:p>
        </p:txBody>
      </p:sp>
      <p:sp>
        <p:nvSpPr>
          <p:cNvPr id="3" name="Content Placeholder 2"/>
          <p:cNvSpPr>
            <a:spLocks noGrp="1"/>
          </p:cNvSpPr>
          <p:nvPr>
            <p:ph idx="1"/>
          </p:nvPr>
        </p:nvSpPr>
        <p:spPr/>
        <p:txBody>
          <a:bodyPr/>
          <a:lstStyle/>
          <a:p>
            <a:r>
              <a:rPr lang="en-US" dirty="0" smtClean="0"/>
              <a:t>• </a:t>
            </a:r>
            <a:r>
              <a:rPr lang="en-US" b="1" dirty="0" smtClean="0"/>
              <a:t>XYZ Affair—a diplomatic dispute that came to head after France hassled American ships and attempted to bribe America; it almost lead to war with France.</a:t>
            </a:r>
          </a:p>
          <a:p>
            <a:r>
              <a:rPr lang="en-US" b="1" dirty="0" smtClean="0"/>
              <a:t>• Midnight Appointments---In an attempt to leave his mark on the next administration, Adams spent his final hours in office appointing judges and lesser court officials.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Jefferson</a:t>
            </a:r>
            <a:endParaRPr lang="en-US" dirty="0"/>
          </a:p>
        </p:txBody>
      </p:sp>
      <p:sp>
        <p:nvSpPr>
          <p:cNvPr id="3" name="Content Placeholder 2"/>
          <p:cNvSpPr>
            <a:spLocks noGrp="1"/>
          </p:cNvSpPr>
          <p:nvPr>
            <p:ph idx="1"/>
          </p:nvPr>
        </p:nvSpPr>
        <p:spPr>
          <a:xfrm>
            <a:off x="779463" y="1828800"/>
            <a:ext cx="6518991" cy="4297363"/>
          </a:xfrm>
        </p:spPr>
        <p:txBody>
          <a:bodyPr/>
          <a:lstStyle/>
          <a:p>
            <a:pPr>
              <a:buNone/>
            </a:pPr>
            <a:r>
              <a:rPr lang="en-US" dirty="0" smtClean="0"/>
              <a:t>	• </a:t>
            </a:r>
            <a:r>
              <a:rPr lang="en-US" b="1" dirty="0" smtClean="0"/>
              <a:t>Dates of Presidency: 3/4/1801 - 3/3/1809 • Number of Terms: 2 • Why Presidency Ended: End of 2nd Term • Party: Democratic-Republican • His Vice </a:t>
            </a:r>
            <a:r>
              <a:rPr lang="en-US" b="1" dirty="0" err="1" smtClean="0"/>
              <a:t>President(s</a:t>
            </a:r>
            <a:r>
              <a:rPr lang="en-US" b="1" dirty="0" smtClean="0"/>
              <a:t>): Aaron Burr, George Clinton</a:t>
            </a:r>
          </a:p>
          <a:p>
            <a:pPr>
              <a:buNone/>
            </a:pPr>
            <a:r>
              <a:rPr lang="en-US" b="1" dirty="0" smtClean="0"/>
              <a:t>TRIVIA QUESTION: Where was Aaron </a:t>
            </a:r>
            <a:r>
              <a:rPr lang="en-US" b="1" smtClean="0"/>
              <a:t>Burr married?</a:t>
            </a:r>
            <a:endParaRPr lang="en-US" dirty="0"/>
          </a:p>
        </p:txBody>
      </p:sp>
      <p:pic>
        <p:nvPicPr>
          <p:cNvPr id="4" name="Picture 3"/>
          <p:cNvPicPr>
            <a:picLocks noChangeAspect="1"/>
          </p:cNvPicPr>
          <p:nvPr/>
        </p:nvPicPr>
        <p:blipFill>
          <a:blip r:embed="rId2"/>
          <a:stretch>
            <a:fillRect/>
          </a:stretch>
        </p:blipFill>
        <p:spPr>
          <a:xfrm>
            <a:off x="7298454" y="1541314"/>
            <a:ext cx="1695458" cy="203454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Jefferson</a:t>
            </a:r>
            <a:endParaRPr lang="en-US" dirty="0"/>
          </a:p>
        </p:txBody>
      </p:sp>
      <p:sp>
        <p:nvSpPr>
          <p:cNvPr id="3" name="Content Placeholder 2"/>
          <p:cNvSpPr>
            <a:spLocks noGrp="1"/>
          </p:cNvSpPr>
          <p:nvPr>
            <p:ph idx="1"/>
          </p:nvPr>
        </p:nvSpPr>
        <p:spPr/>
        <p:txBody>
          <a:bodyPr/>
          <a:lstStyle/>
          <a:p>
            <a:r>
              <a:rPr lang="en-US" dirty="0" smtClean="0"/>
              <a:t>• He authorized the Lewis and Clark expedition--an expedition which explored the land the U.S. obtained through the Louisiana Purchase</a:t>
            </a:r>
          </a:p>
          <a:p>
            <a:r>
              <a:rPr lang="en-US" dirty="0" smtClean="0"/>
              <a:t>.• He was the first president elected by the House of Representatives.</a:t>
            </a:r>
          </a:p>
          <a:p>
            <a:r>
              <a:rPr lang="en-US" dirty="0" smtClean="0"/>
              <a:t>• He wanted to be remembered not for his presidency, but for the roles he played in the creation of the Declaration of Independence, the Virginia Statute of Religious Freedom and the University of Virginia.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 in Jefferson’s Presidency</a:t>
            </a:r>
            <a:endParaRPr lang="en-US" dirty="0"/>
          </a:p>
        </p:txBody>
      </p:sp>
      <p:sp>
        <p:nvSpPr>
          <p:cNvPr id="3" name="Content Placeholder 2"/>
          <p:cNvSpPr>
            <a:spLocks noGrp="1"/>
          </p:cNvSpPr>
          <p:nvPr>
            <p:ph idx="1"/>
          </p:nvPr>
        </p:nvSpPr>
        <p:spPr/>
        <p:txBody>
          <a:bodyPr>
            <a:normAutofit fontScale="92500"/>
          </a:bodyPr>
          <a:lstStyle/>
          <a:p>
            <a:r>
              <a:rPr lang="en-US" b="1" dirty="0" err="1" smtClean="0"/>
              <a:t>Tripolitan</a:t>
            </a:r>
            <a:r>
              <a:rPr lang="en-US" b="1" dirty="0" smtClean="0"/>
              <a:t> War 1801-1805 ---Jefferson refused to pay tribute to pirates of the Barbary States who were harassing American ships; Tripoli declared war on the U.S. but was defeated in 1805.</a:t>
            </a:r>
          </a:p>
          <a:p>
            <a:r>
              <a:rPr lang="en-US" b="1" dirty="0" smtClean="0"/>
              <a:t>• Louisiana Purchase, 1803--- For a cost of $15 million, U.S. purchased from France all land west of the Mississippi, doubling the size of the United States.</a:t>
            </a:r>
          </a:p>
          <a:p>
            <a:r>
              <a:rPr lang="en-US" b="1" dirty="0" smtClean="0"/>
              <a:t>• Lewis and Clark Expedition, 1804-1806---Jefferson commissioned Meriwether Lewis and William Clark to embark on a two and ½ year expedition to explore the new American lands.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4092</TotalTime>
  <Words>694</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Precedent</vt:lpstr>
      <vt:lpstr>The First Three Presidents</vt:lpstr>
      <vt:lpstr>GEORGe washington</vt:lpstr>
      <vt:lpstr>Key Events in President George WashingtoN's Administration</vt:lpstr>
      <vt:lpstr>John Adams</vt:lpstr>
      <vt:lpstr>John Adams</vt:lpstr>
      <vt:lpstr>Key Events in the Adams Presidency</vt:lpstr>
      <vt:lpstr>Thomas Jefferson</vt:lpstr>
      <vt:lpstr>Thomas Jefferson</vt:lpstr>
      <vt:lpstr>Key Events in Jefferson’s Presidency</vt:lpstr>
      <vt:lpstr>SOURCES</vt:lpstr>
    </vt:vector>
  </TitlesOfParts>
  <Company>Ho-Ho-Kus Police Dept.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Three Presidents</dc:title>
  <dc:creator>mike tuttle</dc:creator>
  <cp:lastModifiedBy>Michael Tuttle</cp:lastModifiedBy>
  <cp:revision>13</cp:revision>
  <dcterms:created xsi:type="dcterms:W3CDTF">2014-12-10T10:38:52Z</dcterms:created>
  <dcterms:modified xsi:type="dcterms:W3CDTF">2014-12-10T13:11:01Z</dcterms:modified>
</cp:coreProperties>
</file>