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media/audio1.bin" ContentType="audio/unknown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61" r:id="rId4"/>
    <p:sldId id="256" r:id="rId5"/>
    <p:sldId id="260" r:id="rId6"/>
    <p:sldId id="262" r:id="rId7"/>
  </p:sldIdLst>
  <p:sldSz cx="10287000" cy="6858000" type="35mm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02" autoAdjust="0"/>
    <p:restoredTop sz="94580" autoAdjust="0"/>
  </p:normalViewPr>
  <p:slideViewPr>
    <p:cSldViewPr snapToGrid="0" snapToObjects="1">
      <p:cViewPr varScale="1">
        <p:scale>
          <a:sx n="115" d="100"/>
          <a:sy n="115" d="100"/>
        </p:scale>
        <p:origin x="-280" y="-112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6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E048-AEFD-C34A-B56A-5B7025C3BBC4}" type="datetimeFigureOut">
              <a:rPr lang="en-US" smtClean="0"/>
              <a:pPr/>
              <a:t>9/22/12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A4AC-1C2E-2B4A-862C-C5372081B4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E048-AEFD-C34A-B56A-5B7025C3BBC4}" type="datetimeFigureOut">
              <a:rPr lang="en-US" smtClean="0"/>
              <a:pPr/>
              <a:t>9/22/12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A4AC-1C2E-2B4A-862C-C5372081B4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39"/>
            <a:ext cx="231457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E048-AEFD-C34A-B56A-5B7025C3BBC4}" type="datetimeFigureOut">
              <a:rPr lang="en-US" smtClean="0"/>
              <a:pPr/>
              <a:t>9/22/12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A4AC-1C2E-2B4A-862C-C5372081B4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328" y="228600"/>
            <a:ext cx="960834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9329" y="1600200"/>
            <a:ext cx="4718447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6" y="1600200"/>
            <a:ext cx="4718447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39329" y="6245225"/>
            <a:ext cx="2575322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72351" y="6245225"/>
            <a:ext cx="2575322" cy="476250"/>
          </a:xfrm>
        </p:spPr>
        <p:txBody>
          <a:bodyPr/>
          <a:lstStyle>
            <a:lvl1pPr>
              <a:defRPr smtClean="0"/>
            </a:lvl1pPr>
          </a:lstStyle>
          <a:p>
            <a:fld id="{7D9CE734-61D4-B546-BD4B-C3C4E8567C3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1" name="camera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328" y="228600"/>
            <a:ext cx="960834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9329" y="1600200"/>
            <a:ext cx="4718447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9226" y="1600200"/>
            <a:ext cx="4718447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39329" y="6245225"/>
            <a:ext cx="2575322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72351" y="6245225"/>
            <a:ext cx="2575322" cy="476250"/>
          </a:xfrm>
        </p:spPr>
        <p:txBody>
          <a:bodyPr/>
          <a:lstStyle>
            <a:lvl1pPr>
              <a:defRPr smtClean="0"/>
            </a:lvl1pPr>
          </a:lstStyle>
          <a:p>
            <a:fld id="{25103714-C06A-7547-BE8E-A8EA928D616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E048-AEFD-C34A-B56A-5B7025C3BBC4}" type="datetimeFigureOut">
              <a:rPr lang="en-US" smtClean="0"/>
              <a:pPr/>
              <a:t>9/22/12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A4AC-1C2E-2B4A-862C-C5372081B4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E048-AEFD-C34A-B56A-5B7025C3BBC4}" type="datetimeFigureOut">
              <a:rPr lang="en-US" smtClean="0"/>
              <a:pPr/>
              <a:t>9/22/12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A4AC-1C2E-2B4A-862C-C5372081B4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1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600201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E048-AEFD-C34A-B56A-5B7025C3BBC4}" type="datetimeFigureOut">
              <a:rPr lang="en-US" smtClean="0"/>
              <a:pPr/>
              <a:t>9/22/12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A4AC-1C2E-2B4A-862C-C5372081B4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E048-AEFD-C34A-B56A-5B7025C3BBC4}" type="datetimeFigureOut">
              <a:rPr lang="en-US" smtClean="0"/>
              <a:pPr/>
              <a:t>9/22/12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A4AC-1C2E-2B4A-862C-C5372081B4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E048-AEFD-C34A-B56A-5B7025C3BBC4}" type="datetimeFigureOut">
              <a:rPr lang="en-US" smtClean="0"/>
              <a:pPr/>
              <a:t>9/22/12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A4AC-1C2E-2B4A-862C-C5372081B4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E048-AEFD-C34A-B56A-5B7025C3BBC4}" type="datetimeFigureOut">
              <a:rPr lang="en-US" smtClean="0"/>
              <a:pPr/>
              <a:t>9/22/12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A4AC-1C2E-2B4A-862C-C5372081B4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E048-AEFD-C34A-B56A-5B7025C3BBC4}" type="datetimeFigureOut">
              <a:rPr lang="en-US" smtClean="0"/>
              <a:pPr/>
              <a:t>9/22/12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A4AC-1C2E-2B4A-862C-C5372081B4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E048-AEFD-C34A-B56A-5B7025C3BBC4}" type="datetimeFigureOut">
              <a:rPr lang="en-US" smtClean="0"/>
              <a:pPr/>
              <a:t>9/22/12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A4AC-1C2E-2B4A-862C-C5372081B4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600201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2E048-AEFD-C34A-B56A-5B7025C3BBC4}" type="datetimeFigureOut">
              <a:rPr lang="en-US" smtClean="0"/>
              <a:pPr/>
              <a:t>9/22/12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4725" y="6356351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DA4AC-1C2E-2B4A-862C-C5372081B4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audio" Target="../media/audio1.bin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audio" Target="../media/audio1.bin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FRENCH AND INDIAN </a:t>
            </a:r>
            <a:r>
              <a:rPr lang="en-US" dirty="0" smtClean="0"/>
              <a:t>WAR REVIEW</a:t>
            </a:r>
            <a:br>
              <a:rPr lang="en-US" dirty="0" smtClean="0"/>
            </a:br>
            <a:r>
              <a:rPr lang="en-US" dirty="0" smtClean="0"/>
              <a:t>(also called the SEVEN YEARS WAR)</a:t>
            </a:r>
            <a:endParaRPr lang="en-US" dirty="0"/>
          </a:p>
        </p:txBody>
      </p:sp>
      <p:sp>
        <p:nvSpPr>
          <p:cNvPr id="62468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Competition in North America led to a war (1754-1763) between old rivals </a:t>
            </a:r>
            <a:r>
              <a:rPr lang="en-US" sz="2400" dirty="0">
                <a:solidFill>
                  <a:srgbClr val="FF0066"/>
                </a:solidFill>
              </a:rPr>
              <a:t>France and England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The French in North America were tradesmen (furs) not long-term inhabitants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Ohio River valley was the site of the conflict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The Colonists supported the British </a:t>
            </a:r>
            <a:r>
              <a:rPr lang="en-US" sz="2400" dirty="0" smtClean="0"/>
              <a:t>while most of  </a:t>
            </a:r>
            <a:r>
              <a:rPr lang="en-US" sz="2400" dirty="0"/>
              <a:t>the </a:t>
            </a:r>
            <a:r>
              <a:rPr lang="en-US" sz="2400" dirty="0" smtClean="0"/>
              <a:t>Native Americans </a:t>
            </a:r>
            <a:r>
              <a:rPr lang="en-US" sz="2400" dirty="0"/>
              <a:t>supported the </a:t>
            </a:r>
            <a:r>
              <a:rPr lang="en-US" sz="2400" dirty="0" smtClean="0"/>
              <a:t>French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The British trained Colonists to fight in </a:t>
            </a:r>
            <a:r>
              <a:rPr lang="en-US" sz="2400" b="1" dirty="0" smtClean="0">
                <a:solidFill>
                  <a:srgbClr val="FF0000"/>
                </a:solidFill>
              </a:rPr>
              <a:t>MILITIAS</a:t>
            </a:r>
            <a:r>
              <a:rPr lang="en-US" sz="2400" dirty="0" smtClean="0"/>
              <a:t> along with British </a:t>
            </a:r>
            <a:r>
              <a:rPr lang="en-US" sz="2400" b="1" dirty="0" smtClean="0">
                <a:solidFill>
                  <a:srgbClr val="FF0000"/>
                </a:solidFill>
              </a:rPr>
              <a:t>REGULARS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62470" name="Picture 6" descr="french indian war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29226" y="1828800"/>
            <a:ext cx="4718447" cy="4114800"/>
          </a:xfrm>
          <a:noFill/>
          <a:ln/>
        </p:spPr>
      </p:pic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5743575" y="6096000"/>
            <a:ext cx="4029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/>
              <a:t>FRENCH INDIAN WAR</a:t>
            </a:r>
            <a:r>
              <a:rPr lang="en-US" b="1" dirty="0"/>
              <a:t>  BY NAT YOUNGBLOOD</a:t>
            </a:r>
          </a:p>
        </p:txBody>
      </p:sp>
    </p:spTree>
  </p:cSld>
  <p:clrMapOvr>
    <a:masterClrMapping/>
  </p:clrMapOvr>
  <p:transition>
    <p:newsflash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BRITAIN DEFEATS AN OLD ENEMY</a:t>
            </a:r>
          </a:p>
        </p:txBody>
      </p:sp>
      <p:sp>
        <p:nvSpPr>
          <p:cNvPr id="64517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While the French had early victories, the British led by </a:t>
            </a:r>
            <a:r>
              <a:rPr lang="en-US" sz="2400" dirty="0">
                <a:solidFill>
                  <a:srgbClr val="FF0066"/>
                </a:solidFill>
              </a:rPr>
              <a:t>William Pitt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FF0066"/>
                </a:solidFill>
              </a:rPr>
              <a:t>George Washington </a:t>
            </a:r>
            <a:r>
              <a:rPr lang="en-US" sz="2400" dirty="0"/>
              <a:t>eventually defeated the French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Treaty of Paris ends the war in 1763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Brits claim most of North America including Florida (from French ally Spain) &amp; Canada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Native Americans also realized a French loss was a Native American loss</a:t>
            </a:r>
          </a:p>
        </p:txBody>
      </p:sp>
      <p:pic>
        <p:nvPicPr>
          <p:cNvPr id="64522" name="Picture 10" descr="william pitt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7175" y="1600200"/>
            <a:ext cx="4972050" cy="4267200"/>
          </a:xfrm>
          <a:noFill/>
          <a:ln/>
        </p:spPr>
      </p:pic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942975" y="6019801"/>
            <a:ext cx="38576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WILLIAM PITT ON A COIN</a:t>
            </a:r>
          </a:p>
        </p:txBody>
      </p:sp>
    </p:spTree>
  </p:cSld>
  <p:clrMapOvr>
    <a:masterClrMapping/>
  </p:clrMapOvr>
  <p:transition>
    <p:newsflash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Peace Treaties Lead to War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 Question: Who is especially unhappy about the French loss?</a:t>
            </a:r>
          </a:p>
          <a:p>
            <a:pPr>
              <a:lnSpc>
                <a:spcPct val="90000"/>
              </a:lnSpc>
            </a:pPr>
            <a:r>
              <a:rPr lang="en-US" sz="2800"/>
              <a:t> The Native Americans.</a:t>
            </a:r>
          </a:p>
          <a:p>
            <a:pPr>
              <a:lnSpc>
                <a:spcPct val="90000"/>
              </a:lnSpc>
            </a:pPr>
            <a:r>
              <a:rPr lang="en-US" sz="2800"/>
              <a:t> British Trappers and Settlers refuse to pay Native Americans for the use of the land.</a:t>
            </a:r>
          </a:p>
          <a:p>
            <a:pPr>
              <a:lnSpc>
                <a:spcPct val="90000"/>
              </a:lnSpc>
            </a:pPr>
            <a:r>
              <a:rPr lang="en-US" sz="2800"/>
              <a:t>Chief Pontiac puts together a Native American Alliance and strikes back at the British. </a:t>
            </a:r>
          </a:p>
          <a:p>
            <a:pPr>
              <a:lnSpc>
                <a:spcPct val="90000"/>
              </a:lnSpc>
            </a:pPr>
            <a:r>
              <a:rPr lang="en-US" sz="2800"/>
              <a:t> Pontiac fails to capture key terrain.</a:t>
            </a:r>
          </a:p>
          <a:p>
            <a:pPr>
              <a:lnSpc>
                <a:spcPct val="90000"/>
              </a:lnSpc>
            </a:pPr>
            <a:r>
              <a:rPr lang="en-US" sz="2800"/>
              <a:t>Pontiac’s War ends in 1765.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4350" y="274638"/>
            <a:ext cx="4157663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AFTER PONTIAC’S WAR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 rot="10800000" flipV="1">
            <a:off x="514350" y="4289779"/>
            <a:ext cx="4157663" cy="2173110"/>
          </a:xfrm>
        </p:spPr>
        <p:txBody>
          <a:bodyPr>
            <a:normAutofit/>
          </a:bodyPr>
          <a:lstStyle/>
          <a:p>
            <a:r>
              <a:rPr lang="en-US" dirty="0" smtClean="0"/>
              <a:t>IF YOU WERE KING GEORGE, HOW WOULD YOU STOP THE COLONISTS FROM FIGHTING WITH THE NATIVE AMERICANS?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4350" y="1417639"/>
            <a:ext cx="4157663" cy="3521251"/>
          </a:xfrm>
        </p:spPr>
        <p:txBody>
          <a:bodyPr/>
          <a:lstStyle/>
          <a:p>
            <a:r>
              <a:rPr lang="en-US" dirty="0" smtClean="0"/>
              <a:t>The Colonists wanted to move west to take advantage of new arable land.</a:t>
            </a:r>
          </a:p>
          <a:p>
            <a:r>
              <a:rPr lang="en-US" dirty="0" smtClean="0"/>
              <a:t>George III knew that keeping the Native Americans pacified would be expensive.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225654" y="2356556"/>
            <a:ext cx="3727846" cy="328788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012" y="0"/>
            <a:ext cx="5614988" cy="66322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PROCLAMATION LINE OF 1763</a:t>
            </a:r>
          </a:p>
        </p:txBody>
      </p:sp>
      <p:sp>
        <p:nvSpPr>
          <p:cNvPr id="38916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To avoid further costly conflicts with Native Americans, the British government prohibited colonists from settling west of the </a:t>
            </a:r>
            <a:r>
              <a:rPr lang="en-US" sz="2400" dirty="0">
                <a:solidFill>
                  <a:srgbClr val="FF0066"/>
                </a:solidFill>
              </a:rPr>
              <a:t>Appalachian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66"/>
                </a:solidFill>
              </a:rPr>
              <a:t>Mountains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Proclamation established a line along the Appalachian that colonists could not cross (They did anyway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THINK ABOUT: How did the establishment of the Proclamation Line ( and the Colonist’s response to it) help lead America down the road toward </a:t>
            </a:r>
            <a:r>
              <a:rPr lang="en-US" sz="2400" b="1" dirty="0" smtClean="0">
                <a:solidFill>
                  <a:srgbClr val="FF0000"/>
                </a:solidFill>
              </a:rPr>
              <a:t>INDEPENDENCE</a:t>
            </a:r>
            <a:r>
              <a:rPr lang="en-US" sz="2400" dirty="0" smtClean="0"/>
              <a:t> ? </a:t>
            </a:r>
            <a:endParaRPr lang="en-US" sz="2400" dirty="0"/>
          </a:p>
        </p:txBody>
      </p:sp>
      <p:pic>
        <p:nvPicPr>
          <p:cNvPr id="38918" name="Picture 6" descr="appalachian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57775" y="1143000"/>
            <a:ext cx="5229225" cy="5715000"/>
          </a:xfrm>
          <a:noFill/>
          <a:ln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One Cause </a:t>
            </a:r>
            <a:r>
              <a:rPr lang="en-US" dirty="0"/>
              <a:t>of the American Revolution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857250" y="2438401"/>
            <a:ext cx="874395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Proclamation of 1763</a:t>
            </a:r>
          </a:p>
          <a:p>
            <a:pPr>
              <a:spcBef>
                <a:spcPct val="50000"/>
              </a:spcBef>
              <a:buFont typeface="Wingdings" charset="2"/>
              <a:buChar char="Ø"/>
            </a:pPr>
            <a:r>
              <a:rPr lang="en-US"/>
              <a:t> Proclaimed that land west of the Appalachian Mountains temporarily off limits to settlements. </a:t>
            </a:r>
          </a:p>
          <a:p>
            <a:pPr>
              <a:spcBef>
                <a:spcPct val="50000"/>
              </a:spcBef>
              <a:buFont typeface="Wingdings" charset="2"/>
              <a:buChar char="Ø"/>
            </a:pPr>
            <a:r>
              <a:rPr lang="en-US"/>
              <a:t> British Halt Westward Expansion to minimize costs in maintaining a military force to secure the Frontier. </a:t>
            </a:r>
          </a:p>
          <a:p>
            <a:pPr>
              <a:spcBef>
                <a:spcPct val="50000"/>
              </a:spcBef>
              <a:buFont typeface="Wingdings" charset="2"/>
              <a:buChar char="Ø"/>
            </a:pPr>
            <a:r>
              <a:rPr lang="en-US"/>
              <a:t> Colonists upset.  Especially those who had bought shares in companies or bought land in the newly captured territories.</a:t>
            </a:r>
          </a:p>
          <a:p>
            <a:pPr>
              <a:spcBef>
                <a:spcPct val="50000"/>
              </a:spcBef>
              <a:buFont typeface="Wingdings" charset="2"/>
              <a:buChar char="Ø"/>
            </a:pPr>
            <a:r>
              <a:rPr lang="en-US"/>
              <a:t> However, this does create a fragile peace between the British and the Native Americans.</a:t>
            </a:r>
          </a:p>
          <a:p>
            <a:pPr>
              <a:spcBef>
                <a:spcPct val="50000"/>
              </a:spcBef>
              <a:buFont typeface="Wingdings" charset="2"/>
              <a:buChar char="Ø"/>
            </a:pPr>
            <a:endParaRPr lang="en-US"/>
          </a:p>
          <a:p>
            <a:pPr>
              <a:spcBef>
                <a:spcPct val="50000"/>
              </a:spcBef>
              <a:buFont typeface="Wingdings" charset="2"/>
              <a:buChar char="Ø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12622</TotalTime>
  <Words>424</Words>
  <Application>Microsoft Macintosh PowerPoint</Application>
  <PresentationFormat>35mm Slides</PresentationFormat>
  <Paragraphs>34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FRENCH AND INDIAN WAR REVIEW (also called the SEVEN YEARS WAR)</vt:lpstr>
      <vt:lpstr>BRITAIN DEFEATS AN OLD ENEMY</vt:lpstr>
      <vt:lpstr>Peace Treaties Lead to War</vt:lpstr>
      <vt:lpstr>AFTER PONTIAC’S WAR</vt:lpstr>
      <vt:lpstr>PROCLAMATION LINE OF 1763</vt:lpstr>
      <vt:lpstr>One Cause of the American Revolution</vt:lpstr>
    </vt:vector>
  </TitlesOfParts>
  <Company>Ho-Ho-Kus Police Dept.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AND INDIAN WAR REVIEW (also called the SEVEN YEARS WAR)</dc:title>
  <dc:creator>mike tuttle</dc:creator>
  <cp:lastModifiedBy>Michael Tuttle</cp:lastModifiedBy>
  <cp:revision>4</cp:revision>
  <cp:lastPrinted>2010-04-07T15:42:01Z</cp:lastPrinted>
  <dcterms:created xsi:type="dcterms:W3CDTF">2012-09-22T12:32:36Z</dcterms:created>
  <dcterms:modified xsi:type="dcterms:W3CDTF">2012-09-22T15:35:17Z</dcterms:modified>
</cp:coreProperties>
</file>